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21" r:id="rId2"/>
    <p:sldId id="322" r:id="rId3"/>
    <p:sldId id="320" r:id="rId4"/>
    <p:sldId id="32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314" r:id="rId14"/>
    <p:sldId id="288" r:id="rId15"/>
    <p:sldId id="315" r:id="rId16"/>
    <p:sldId id="292" r:id="rId17"/>
    <p:sldId id="316" r:id="rId18"/>
    <p:sldId id="294" r:id="rId19"/>
    <p:sldId id="317" r:id="rId20"/>
    <p:sldId id="265" r:id="rId21"/>
    <p:sldId id="266" r:id="rId22"/>
    <p:sldId id="305" r:id="rId23"/>
    <p:sldId id="278" r:id="rId24"/>
    <p:sldId id="296" r:id="rId25"/>
    <p:sldId id="279" r:id="rId26"/>
    <p:sldId id="280" r:id="rId27"/>
    <p:sldId id="281" r:id="rId28"/>
    <p:sldId id="282" r:id="rId29"/>
    <p:sldId id="283" r:id="rId30"/>
    <p:sldId id="284" r:id="rId31"/>
    <p:sldId id="271" r:id="rId32"/>
    <p:sldId id="270" r:id="rId33"/>
    <p:sldId id="273" r:id="rId34"/>
    <p:sldId id="318" r:id="rId35"/>
    <p:sldId id="319" r:id="rId36"/>
    <p:sldId id="323" r:id="rId37"/>
    <p:sldId id="308" r:id="rId3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9A"/>
    <a:srgbClr val="FF4B4B"/>
    <a:srgbClr val="F4F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9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11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6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76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1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06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40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5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3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3E15-A757-4A8A-A231-B70C0BF809A6}" type="datetimeFigureOut">
              <a:rPr lang="es-CO" smtClean="0"/>
              <a:t>6/11/2023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87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4388023" y="395697"/>
            <a:ext cx="322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BIENVENIDA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6342" y="1176117"/>
            <a:ext cx="10747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Bendecida tarde hermanitos en Cristo Jesús, les damos la más cordial bienvenida a este hermoso encuentro con el Señor para sumergirnos brevísimos instantes para realizar la Coronilla a la Divina Misericordia.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ponemos en la presencia de Nuestro Señor y nos unimos a la Santísima Trinidad, a su Santísima Madre, a su Casto esposo San José, a toda la corte de Santos y ángeles y las almitas del purgatorio en la Divina Voluntad para Adorarlo y venerarlo en este pequeño ministerio de amor que vamos a realizar para suplicar su misericordia para toda la humanidad y que nuestros corazones se vuelvan un pedacito del cielo en el cual pueda morar en cada uno de ellos</a:t>
            </a:r>
            <a:r>
              <a:rPr lang="es-MX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69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48509" y="1073238"/>
            <a:ext cx="5588747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754744" y="579118"/>
            <a:ext cx="4695014" cy="5650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0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16810" y="1067222"/>
            <a:ext cx="55887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77516" y="834208"/>
            <a:ext cx="5481669" cy="541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20820" y="959146"/>
            <a:ext cx="54417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29389" y="911102"/>
            <a:ext cx="5244394" cy="5359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5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9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812800" y="847657"/>
            <a:ext cx="4580714" cy="5502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660400" y="745308"/>
            <a:ext cx="4733114" cy="5604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90188D6C-D33D-A61B-5E1A-71281453EFCF}"/>
              </a:ext>
            </a:extLst>
          </p:cNvPr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8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507157" y="118968"/>
            <a:ext cx="5423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 para la oración</a:t>
            </a:r>
            <a:endParaRPr lang="es-MX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19718" y="752479"/>
            <a:ext cx="113747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Apagar sus micrófonos y cámaras.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Encender el micrófono solo cuando nos corresponde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Respetar el orden designado 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caso de que la participante no responda, la oración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queda a cargo de la encargada (la participante ya no podrá retomar la oración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 decir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siento, no escuche, o alguna frase referente a no poder tomar la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en absoluto silencio ya que nuestro Señor se hace presente en cada uno de nuestros hogares porque Él nos dice: “que donde dos o mas estén reunidos en mi nombre, yo estaré en medio de ustedes” 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Mt. </a:t>
            </a:r>
            <a:r>
              <a:rPr lang="es-MX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18,20.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al pendiente del turno de la oración que se les haya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asignado.</a:t>
            </a: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CO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Muchas gracias.</a:t>
            </a:r>
            <a:endParaRPr lang="es-CO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98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5494" y="487080"/>
            <a:ext cx="6342584" cy="594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>
              <a:lnSpc>
                <a:spcPct val="150000"/>
              </a:lnSpc>
              <a:spcBef>
                <a:spcPts val="255"/>
              </a:spcBef>
            </a:pPr>
            <a:r>
              <a:rPr lang="es-ES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s-ES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DOXOLOGÍA FINAL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DIOS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FUERTE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INMORTAL</a:t>
            </a:r>
            <a:endParaRPr lang="es-CO" sz="3000" b="1" i="1" spc="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469765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s-CO" sz="3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PIEDAD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i="1" spc="-3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000" b="1" i="1" spc="-4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000" b="1" i="1" spc="-2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2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VECES).</a:t>
            </a:r>
            <a:endParaRPr lang="es-CO" sz="20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78" y="1048871"/>
            <a:ext cx="4941840" cy="5096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8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021434" y="1289402"/>
            <a:ext cx="5518484" cy="485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200" b="1" i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</a:p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Sangre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Agua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brotaste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Corazón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40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40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Ti</a:t>
            </a:r>
            <a:r>
              <a:rPr lang="es-ES" sz="40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confío.</a:t>
            </a:r>
          </a:p>
          <a:p>
            <a:pPr marL="63500" algn="ctr">
              <a:spcAft>
                <a:spcPts val="0"/>
              </a:spcAft>
            </a:pPr>
            <a:endParaRPr lang="es-CO" sz="4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 en Ti confío </a:t>
            </a: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endParaRPr lang="es-ES" sz="32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sz="24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4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03" y="372704"/>
            <a:ext cx="4827912" cy="594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1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80034" y="2117861"/>
            <a:ext cx="742012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4000" b="1" spc="300" dirty="0">
                <a:solidFill>
                  <a:srgbClr val="FF0000"/>
                </a:solidFill>
                <a:latin typeface="Edwardian Script ITC" panose="030303020407070D08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A la Divina Misericordia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endParaRPr lang="es-ES" sz="3200" b="1" i="1" dirty="0">
              <a:solidFill>
                <a:srgbClr val="FF0000"/>
              </a:solidFill>
              <a:latin typeface="Baguet Scrip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flor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fruto.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duda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estas 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consideraciones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haga</a:t>
            </a:r>
            <a:r>
              <a:rPr lang="es-ES" sz="3200" b="1" i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confiada.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(287)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1" y="381848"/>
            <a:ext cx="4247313" cy="6018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3E33746C-7085-C506-271D-202E645B3185}"/>
              </a:ext>
            </a:extLst>
          </p:cNvPr>
          <p:cNvSpPr txBox="1"/>
          <p:nvPr/>
        </p:nvSpPr>
        <p:spPr>
          <a:xfrm>
            <a:off x="5869859" y="372857"/>
            <a:ext cx="71283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1573530" algn="ctr">
              <a:spcBef>
                <a:spcPts val="815"/>
              </a:spcBef>
            </a:pP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Alabanzas de                 Santa María Faustina </a:t>
            </a:r>
            <a:r>
              <a:rPr lang="es-ES" sz="3500" b="1" spc="3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Kowalska</a:t>
            </a: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rgbClr val="0070C0"/>
                </a:solidFill>
              </a:rPr>
              <a:t>949 (295-297). </a:t>
            </a:r>
            <a:endParaRPr lang="es-ES" sz="3500" b="1" spc="3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5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857522" y="581655"/>
            <a:ext cx="275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23585" y="1043320"/>
            <a:ext cx="51874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s-MX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brota del seno del Padre.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supremo atributo de Dios.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misterio incomprensible.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que brota del misterio de la Santísima Trinidad.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911102"/>
            <a:ext cx="4944454" cy="5441187"/>
          </a:xfrm>
          <a:prstGeom prst="rect">
            <a:avLst/>
          </a:prstGeom>
          <a:effectLst>
            <a:softEdge rad="254000"/>
          </a:effectLst>
        </p:spPr>
      </p:pic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5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84233" y="890228"/>
            <a:ext cx="576797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para todo entendimiento humano o angélico.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de donde brotan toda vida y felicidad.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más sublime que los cielos.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milagros y maravillas.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todo el universo.</a:t>
            </a:r>
            <a:endParaRPr lang="es-MX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820665" y="659395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6474883" y="1084531"/>
            <a:ext cx="4484470" cy="5521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646956" y="497458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5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4954" y="911102"/>
            <a:ext cx="53957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baja al mundo en la Persona del Verbo encarnado.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manó de la herida abierta del Corazón de Jesús.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encerrada en el Corazón de Jesús para los pecadores.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impenetrable en la institución de la Sagrada Hostia.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797396" y="34828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b="8821"/>
          <a:stretch/>
        </p:blipFill>
        <p:spPr>
          <a:xfrm>
            <a:off x="6190735" y="1000897"/>
            <a:ext cx="5083544" cy="5542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35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2030" y="1043320"/>
            <a:ext cx="5888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institución de la Santa Iglesia.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el sacramento del Santo Bautismo.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nuestra justificación por Jesucristo.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durante toda la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abraza especialmente a la hora de la muerte.</a:t>
            </a:r>
            <a:endParaRPr lang="es-MX" sz="2600" dirty="0">
              <a:solidFill>
                <a:schemeClr val="bg1"/>
              </a:solidFill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851252" y="1043319"/>
            <a:ext cx="4529321" cy="5632311"/>
            <a:chOff x="13810" y="-5272"/>
            <a:chExt cx="4132" cy="646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CuadroTexto 11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1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952" y="795843"/>
            <a:ext cx="58399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otorga la vida inmortal.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en cada momento de nuestra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protege del fuego infernal.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conversión de los pecadores empedernidos.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asombro para los ángeles, incomprensible para los Santos.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21" r="11987"/>
          <a:stretch/>
        </p:blipFill>
        <p:spPr>
          <a:xfrm>
            <a:off x="6398463" y="1043320"/>
            <a:ext cx="5407094" cy="5485533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7" name="CuadroTexto 6"/>
          <p:cNvSpPr txBox="1"/>
          <p:nvPr/>
        </p:nvSpPr>
        <p:spPr>
          <a:xfrm>
            <a:off x="1768327" y="334178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5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75565" y="913783"/>
            <a:ext cx="57857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en todos los misterios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rescata de toda miseria.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nuestra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felicidad y deleite.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de la nada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llamó a la existencia.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todas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 obras de sus manos.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5208" t="2276" r="1830" b="9220"/>
          <a:stretch/>
        </p:blipFill>
        <p:spPr>
          <a:xfrm>
            <a:off x="6261297" y="985659"/>
            <a:ext cx="5156345" cy="548629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5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1054" y="865755"/>
            <a:ext cx="711421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corona de todas las obras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que estamos todos sumergidos.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dulce consuelo para los corazones angustiados.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única esperanza de las almas desesperadas.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remanso de corazones, paz ante el temor.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51" y="958981"/>
            <a:ext cx="4143941" cy="5539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upo 10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2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704" y="294740"/>
            <a:ext cx="1041375" cy="104785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45680" y="803138"/>
            <a:ext cx="4352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DEVOCIÓN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A</a:t>
            </a:r>
            <a:r>
              <a:rPr lang="es-ES" sz="3600" b="1" spc="-10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LA</a:t>
            </a:r>
            <a:r>
              <a:rPr lang="es-ES" sz="3600" b="1" spc="-2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DIVINA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MISERICORDIA</a:t>
            </a:r>
            <a:endParaRPr lang="es-CO" sz="36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31505" y="5224713"/>
            <a:ext cx="5544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800"/>
              </a:spcBef>
            </a:pP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Nombre</a:t>
            </a:r>
            <a:r>
              <a:rPr lang="es-ES" sz="2800" b="1" spc="-2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 Hijo,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Santo.</a:t>
            </a:r>
            <a:r>
              <a:rPr lang="es-ES" sz="2800" b="1" spc="-3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29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17" y="335208"/>
            <a:ext cx="618788" cy="1007383"/>
          </a:xfrm>
          <a:prstGeom prst="rect">
            <a:avLst/>
          </a:prstGeom>
        </p:spPr>
      </p:pic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950268" y="294740"/>
            <a:ext cx="3548274" cy="5820339"/>
            <a:chOff x="13810" y="-5272"/>
            <a:chExt cx="4132" cy="646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ángulo 8"/>
          <p:cNvSpPr/>
          <p:nvPr/>
        </p:nvSpPr>
        <p:spPr>
          <a:xfrm>
            <a:off x="1005227" y="5997933"/>
            <a:ext cx="3151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14" y="2753809"/>
            <a:ext cx="2920576" cy="25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5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8660" y="1049340"/>
            <a:ext cx="6279913" cy="550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gozo y éxtasis de las almas santas.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infunde esperanza, perdida ya toda esperanza".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  Las Misericordias de Dios son más grandes que todas sus obras.</a:t>
            </a:r>
          </a:p>
          <a:p>
            <a:pPr algn="ctr"/>
            <a:endParaRPr lang="es-MX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 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eso cantaré las Misericordias de Dios para siempre.</a:t>
            </a:r>
            <a:endParaRPr lang="es-MX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s-MX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3" y="1043320"/>
            <a:ext cx="4641051" cy="5307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29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7805" y="382945"/>
            <a:ext cx="70878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5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  <a:endParaRPr lang="es-CO" sz="2800" spc="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99060" algn="just">
              <a:lnSpc>
                <a:spcPct val="150000"/>
              </a:lnSpc>
              <a:spcAft>
                <a:spcPts val="0"/>
              </a:spcAft>
            </a:pP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Oh, Dios Eterno, en quien la misericordia es infinita y el tesoro de compasión inagotable,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vuelve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mirada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bondadosa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aumenta</a:t>
            </a:r>
            <a:r>
              <a:rPr lang="es-E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que</a:t>
            </a:r>
            <a:r>
              <a:rPr lang="es-ES" sz="2400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momentos difíciles no nos desesperemos ni nos desalentemos, sino que, con gran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confianza, nos sometamos a Tu santa voluntad, que es el Amor y la Misericordia mismos.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(950)</a:t>
            </a:r>
            <a:r>
              <a:rPr lang="es-CO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 tu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venga</a:t>
            </a:r>
            <a:r>
              <a:rPr lang="es-ES" sz="2400" b="1" i="1" spc="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esperamos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i="1" spc="-2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9" b="4367"/>
          <a:stretch/>
        </p:blipFill>
        <p:spPr>
          <a:xfrm>
            <a:off x="7721061" y="1062681"/>
            <a:ext cx="3919004" cy="531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5830" y="399795"/>
            <a:ext cx="5919538" cy="6011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60"/>
              </a:spcBef>
              <a:spcAft>
                <a:spcPts val="0"/>
              </a:spcAft>
            </a:pPr>
            <a:r>
              <a:rPr lang="es-ES" sz="24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FINAL</a:t>
            </a:r>
            <a:endParaRPr lang="es-CO" sz="24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just">
              <a:lnSpc>
                <a:spcPct val="150000"/>
              </a:lnSpc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Misericordioso, creemos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incapacidad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debilidad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darte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conocer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amar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todos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hombres.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que,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confiando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inmensidad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combatir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400" b="1" spc="20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mayor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gloria y</a:t>
            </a:r>
            <a:r>
              <a:rPr lang="es-ES" sz="24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 salvación. </a:t>
            </a:r>
            <a:r>
              <a:rPr lang="es-ES" sz="24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</a:p>
          <a:p>
            <a:pPr algn="ctr"/>
            <a:r>
              <a:rPr lang="es-ES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(Esta oración fue inspirada por el mismo Jesús).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993716"/>
            <a:ext cx="4760259" cy="51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4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96658" y="520238"/>
            <a:ext cx="8216160" cy="6478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1454785" algn="ctr">
              <a:lnSpc>
                <a:spcPct val="150000"/>
              </a:lnSpc>
              <a:spcAft>
                <a:spcPts val="0"/>
              </a:spcAft>
            </a:pPr>
            <a:r>
              <a:rPr lang="es-E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Lunes </a:t>
            </a:r>
          </a:p>
          <a:p>
            <a:pPr marL="63500" marR="1454785" algn="ctr">
              <a:lnSpc>
                <a:spcPct val="150000"/>
              </a:lnSpc>
              <a:spcAft>
                <a:spcPts val="0"/>
              </a:spcAft>
            </a:pPr>
            <a:r>
              <a:rPr lang="es-E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Oración a las Almas del Purgatorio</a:t>
            </a:r>
          </a:p>
          <a:p>
            <a:pPr marL="63500" marR="1454785" algn="just"/>
            <a:r>
              <a:rPr lang="es-ES" sz="24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Padre eterno mira con misericordia a las almas que sufren en el purgatorio y que están encerradas en el muy compasivo Corazón de Jesús, te suplico por la dolorosa pasión de Jesús tu hijo y por toda la amargura con la cual su sacratísima alma fue inundada, muestra tu misericordia a las almas que están bajo tu justo escrutinio, no las mires sino a través de las heridas de Jesús tu amadísimo hijo ya que creemos que tu bondad y tu compasión no tienen límites. </a:t>
            </a:r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(1227)</a:t>
            </a:r>
          </a:p>
          <a:p>
            <a:pPr marL="63500" marR="1454785" algn="just"/>
            <a:r>
              <a:rPr lang="es-ES" sz="2400" b="1" dirty="0">
                <a:solidFill>
                  <a:schemeClr val="bg1">
                    <a:lumMod val="95000"/>
                  </a:schemeClr>
                </a:solidFill>
              </a:rPr>
              <a:t>Amén</a:t>
            </a:r>
            <a:endParaRPr lang="es-CO" sz="2400" b="1" dirty="0">
              <a:solidFill>
                <a:schemeClr val="bg1">
                  <a:lumMod val="95000"/>
                </a:schemeClr>
              </a:solidFill>
            </a:endParaRPr>
          </a:p>
          <a:p>
            <a:pPr marL="63500" marR="1454785" algn="ctr">
              <a:lnSpc>
                <a:spcPct val="150000"/>
              </a:lnSpc>
              <a:spcAft>
                <a:spcPts val="0"/>
              </a:spcAft>
            </a:pPr>
            <a:endParaRPr lang="es-CO" sz="2800" b="1" spc="3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43" y="1205948"/>
            <a:ext cx="3920513" cy="5000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45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783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55679" y="579118"/>
            <a:ext cx="9890747" cy="561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ACTO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CONSAGRACIÓN</a:t>
            </a:r>
            <a:r>
              <a:rPr lang="es-ES" sz="3000" b="1" kern="0" spc="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z="30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JESÚS</a:t>
            </a:r>
            <a:r>
              <a:rPr lang="es-ES" sz="3000" b="1" kern="0" spc="-2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MISERICORDIOSO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 </a:t>
            </a:r>
            <a:endParaRPr lang="es-CO" sz="2400" b="1" dirty="0">
              <a:solidFill>
                <a:srgbClr val="002060"/>
              </a:solidFill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64770" marR="71755" algn="just">
              <a:spcBef>
                <a:spcPts val="5"/>
              </a:spcBef>
              <a:spcAft>
                <a:spcPts val="0"/>
              </a:spcAft>
            </a:pP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Oh,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Jesús</a:t>
            </a:r>
            <a:r>
              <a:rPr lang="es-ES" sz="2500" b="1" i="1" spc="-2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misericordioso,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bondad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infinita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-5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tesoros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</a:t>
            </a:r>
            <a:r>
              <a:rPr lang="es-ES" sz="2500" b="1" i="1" spc="-38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son inagotables. Me abandono a tu misericordia que sobrepuja a todas </a:t>
            </a:r>
            <a:r>
              <a:rPr lang="es-ES" sz="2500" b="1" i="1" spc="-37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tus obras. Me consagro enteramente a ti para vivir bajo los rayos de 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 y de tu amor que brotaron de tu corazón traspasado en la cruz.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Quiero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conocer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medio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obras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corporales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espirituales,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especialmente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pecadores, consolando y asistiendo a los pobres afligidos y enfermos.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Mas, tú me protegerás como cosa tuya,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pues todo lo temo de mi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debilidad y todo lo espero en tu misericordia, que toda la humanidad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comprenda el abismo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insondable de tu misericordia,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 fin 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que,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poniendo toda su esperanza en ello, pueda ensalzarla por toda la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eternidad.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Amén.</a:t>
            </a:r>
            <a:endParaRPr lang="es-CO" sz="2500" b="1" i="1" dirty="0"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949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41410" y="2901059"/>
            <a:ext cx="64785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Dulce Madre, no te alejes,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 vista de mí no apartes.</a:t>
            </a:r>
            <a:r>
              <a:rPr lang="es-ES" sz="2400" b="1" spc="-2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conmigo a todas partes y nunca solo me dejes.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proteges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tanto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verdadera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Madre.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2232025" algn="ctr"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 que me bendiga el Padre, y el Hijo y el Espíritu Santo. 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5718" r="6796" b="5849"/>
          <a:stretch/>
        </p:blipFill>
        <p:spPr>
          <a:xfrm>
            <a:off x="5876928" y="540621"/>
            <a:ext cx="5239726" cy="5709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27FF524-8D46-CB24-3B2C-3FEA690B1FC9}"/>
              </a:ext>
            </a:extLst>
          </p:cNvPr>
          <p:cNvSpPr txBox="1"/>
          <p:nvPr/>
        </p:nvSpPr>
        <p:spPr>
          <a:xfrm>
            <a:off x="1008398" y="1146557"/>
            <a:ext cx="4490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Contigo voy Virgen Pura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en tu poder voy confiado.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 yendo de Ti amparado,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Nuestras almas estarán seguras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654170-368F-1F16-7EF6-C80CD324C4DD}"/>
              </a:ext>
            </a:extLst>
          </p:cNvPr>
          <p:cNvSpPr txBox="1"/>
          <p:nvPr/>
        </p:nvSpPr>
        <p:spPr>
          <a:xfrm>
            <a:off x="1500520" y="32402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DULCE MADRE</a:t>
            </a:r>
          </a:p>
        </p:txBody>
      </p:sp>
    </p:spTree>
    <p:extLst>
      <p:ext uri="{BB962C8B-B14F-4D97-AF65-F5344CB8AC3E}">
        <p14:creationId xmlns:p14="http://schemas.microsoft.com/office/powerpoint/2010/main" val="121055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413495" y="355941"/>
            <a:ext cx="5173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 DE GRACIAS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9609" y="1812222"/>
            <a:ext cx="117722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Damos gracias a la Santísima Virgen María, a su Castísimo esposo San José, a todos los ángeles, santos y almitas del purgatorio porque nos acompañaron en esta oración y le pedimos a Nuestro Señor nos siga dando la gracia de la perseverancia en la oración en su Divina Voluntad para ofrecerle cada día con un acto de amor a través de su infinita misericordia para toda la humanidad. Amén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¡Vayamos en paz con la gracia de Dios y la luz del Espíritu Santo, así sea! ¡Amén</a:t>
            </a:r>
            <a:r>
              <a:rPr lang="es-MX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s-CO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2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493" y="1986115"/>
            <a:ext cx="3136436" cy="36437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73" y="2132404"/>
            <a:ext cx="2214687" cy="384750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2233410" y="277994"/>
            <a:ext cx="7970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</a:rPr>
              <a:t>¡</a:t>
            </a:r>
            <a:r>
              <a:rPr lang="es-MX" sz="3000" dirty="0">
                <a:solidFill>
                  <a:schemeClr val="bg1"/>
                </a:solidFill>
              </a:rPr>
              <a:t>Gracias por habernos acompañado en la oración!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41119-D1C8-E696-5F1F-9AF68BDF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3962401" y="997285"/>
            <a:ext cx="3909390" cy="5622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796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7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1910888" y="193935"/>
            <a:ext cx="3845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spc="300" dirty="0">
                <a:solidFill>
                  <a:schemeClr val="bg1"/>
                </a:solidFill>
                <a:latin typeface="Baskerville Old Face" panose="02020602080505020303" pitchFamily="18" charset="0"/>
                <a:ea typeface="Arial MT"/>
                <a:cs typeface="Arial MT"/>
              </a:rPr>
              <a:t>OFRECIMIENTO</a:t>
            </a:r>
            <a:endParaRPr lang="es-CO" sz="3200" b="1" spc="3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576811" y="834208"/>
            <a:ext cx="62726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77470" indent="-285750" algn="just">
              <a:lnSpc>
                <a:spcPct val="150000"/>
              </a:lnSpc>
              <a:spcBef>
                <a:spcPts val="800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 los sacerdotes, especialmente por nuestros directores espirituales, Padre Carlos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Pio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Spahn y el Padre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Héctor Ramírez</a:t>
            </a:r>
            <a:r>
              <a:rPr lang="es-CO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religiosos y religiosas y laicos consagrados a</a:t>
            </a:r>
            <a:r>
              <a:rPr lang="es-ES" spc="-3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quienes le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son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confiadas el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rebaño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-2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Señor y</a:t>
            </a:r>
            <a:r>
              <a:rPr lang="es-ES" spc="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9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necesidades</a:t>
            </a:r>
            <a:r>
              <a:rPr lang="es-ES" spc="8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Santa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Madre</a:t>
            </a:r>
            <a:r>
              <a:rPr lang="es-ES" spc="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Iglesia.</a:t>
            </a:r>
            <a:endParaRPr lang="es-CO" spc="-5" dirty="0" smtClean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 unidad y fidelidad de las familias para que no se promueva el aborto en el mundo.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Triunfo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Inmaculado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Corazón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María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el</a:t>
            </a:r>
            <a:r>
              <a:rPr lang="es-ES" spc="2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quinto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dogma como Corredentora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las necesidades de cada país hermano, especialmente (se menciona algún país o ciudad en crisis)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295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64515" algn="l"/>
                <a:tab pos="56515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 damos un minuto de silencio por las intenciones particulares que cada uno de los que estamos presentes orando esta coronilla.</a:t>
            </a:r>
            <a:endParaRPr lang="es-CO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1695" y="851227"/>
            <a:ext cx="5125116" cy="600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reparación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Dios Padre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 pecados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humanidad.</a:t>
            </a:r>
          </a:p>
          <a:p>
            <a:pPr marL="285750" lvl="0" indent="-285750" algn="just">
              <a:lnSpc>
                <a:spcPct val="150000"/>
              </a:lnSpc>
              <a:spcBef>
                <a:spcPts val="80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conversión</a:t>
            </a:r>
            <a:r>
              <a:rPr lang="es-ES" spc="-2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liberación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 nuestros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contritos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corazones.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3025" lvl="0" indent="-28575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Pedimos</a:t>
            </a:r>
            <a:r>
              <a:rPr lang="es-ES" spc="-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tibias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frías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aún 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 conocen de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infinita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bondad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padecen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alguna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enfermedad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  <a:buSzPts val="1400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física, espiritual y emocional.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todos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moribundos que aún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has llamado 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presencia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815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almitas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purgatorio,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más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necesitan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nuestra oración.</a:t>
            </a:r>
          </a:p>
          <a:p>
            <a:pPr lvl="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tabLst>
                <a:tab pos="572135" algn="l"/>
                <a:tab pos="572770" algn="l"/>
              </a:tabLst>
            </a:pP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799111" y="193935"/>
            <a:ext cx="354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</p:spTree>
    <p:extLst>
      <p:ext uri="{BB962C8B-B14F-4D97-AF65-F5344CB8AC3E}">
        <p14:creationId xmlns:p14="http://schemas.microsoft.com/office/powerpoint/2010/main" val="3100020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FF7800"/>
            </a:gs>
            <a:gs pos="12000">
              <a:srgbClr val="FF0000"/>
            </a:gs>
            <a:gs pos="68000">
              <a:srgbClr val="F4F852"/>
            </a:gs>
            <a:gs pos="100000">
              <a:schemeClr val="accent4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0375" y="684993"/>
            <a:ext cx="6357830" cy="580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915"/>
              </a:spcBef>
              <a:spcAft>
                <a:spcPts val="0"/>
              </a:spcAft>
            </a:pP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INVOCAMOS</a:t>
            </a:r>
            <a:r>
              <a:rPr lang="es-ES" sz="2800" b="1" spc="-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3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</a:t>
            </a:r>
          </a:p>
          <a:p>
            <a:pPr marL="63500" algn="ctr">
              <a:spcBef>
                <a:spcPts val="915"/>
              </a:spcBef>
              <a:spcAft>
                <a:spcPts val="0"/>
              </a:spcAft>
            </a:pPr>
            <a:endParaRPr lang="es-CO" sz="2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3025" algn="just">
              <a:lnSpc>
                <a:spcPct val="107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Iniciemos pidiendo la dulce Inspiración del Espíritu Santo, para que sea él y Nuestra Madre</a:t>
            </a:r>
            <a:r>
              <a:rPr lang="es-ES" sz="2800" i="1" spc="-26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Santísima</a:t>
            </a:r>
            <a:r>
              <a:rPr lang="es-ES" sz="2800" i="1" spc="-1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quienes dirijan</a:t>
            </a:r>
            <a:r>
              <a:rPr lang="es-ES" sz="2800" i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</a:t>
            </a:r>
            <a:r>
              <a:rPr lang="es-ES" sz="2800" i="1" spc="3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Coronilla.</a:t>
            </a:r>
            <a:endParaRPr lang="es-CO" sz="28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Espíritu Santo, ven por medio de la poderosa intercesión del Inmaculado Corazón de</a:t>
            </a:r>
            <a:r>
              <a:rPr lang="es-ES" sz="3200" b="1" spc="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María, tu</a:t>
            </a:r>
            <a:r>
              <a:rPr lang="es-ES" sz="3200" b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Amadísima</a:t>
            </a:r>
            <a:r>
              <a:rPr lang="es-ES" sz="3200" b="1" spc="-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Esposa.</a:t>
            </a:r>
            <a:r>
              <a:rPr lang="es-ES" sz="3200" b="1" spc="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blob:https://web.whatsapp.com/b608e516-4f9a-41c5-be0d-a051298e5dc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r="8729"/>
          <a:stretch/>
        </p:blipFill>
        <p:spPr>
          <a:xfrm>
            <a:off x="7287064" y="869523"/>
            <a:ext cx="4117145" cy="5183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8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723197" y="1106754"/>
            <a:ext cx="5551082" cy="5085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INICIAL</a:t>
            </a:r>
          </a:p>
          <a:p>
            <a:pPr marL="63500" marR="81280" algn="just">
              <a:lnSpc>
                <a:spcPct val="150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Expiraste,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pero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brotó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abrió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 fuente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vida,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insondable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Divina,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abarca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derrámate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nosotros.</a:t>
            </a:r>
            <a:endParaRPr lang="es-CO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2" y="776087"/>
            <a:ext cx="4698609" cy="5746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60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379510" y="385428"/>
            <a:ext cx="7264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CO" sz="3200" b="1" spc="300" dirty="0">
                <a:solidFill>
                  <a:srgbClr val="C0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PADRE NUESTRO</a:t>
            </a:r>
          </a:p>
        </p:txBody>
      </p:sp>
      <p:sp>
        <p:nvSpPr>
          <p:cNvPr id="4" name="CuadroTexto 3"/>
          <p:cNvSpPr txBox="1"/>
          <p:nvPr/>
        </p:nvSpPr>
        <p:spPr>
          <a:xfrm flipH="1">
            <a:off x="4859019" y="990600"/>
            <a:ext cx="296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4859019" y="3403600"/>
            <a:ext cx="264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9268" y="990600"/>
            <a:ext cx="946064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 Padre Nuestro, que estas en el cielo, Santificado sea Tu Nombre, venga a nosotros Tu reino y hágase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voluntad en la tierra como</a:t>
            </a:r>
            <a:r>
              <a:rPr lang="es-ES" sz="2800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cielo.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Danos hoy nuestro pan de cada día;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ofensas,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también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perdonamos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ofenden;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nos dejes caer en la tentación,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líbranos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mal.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3602355" algn="ctr"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95" y="875001"/>
            <a:ext cx="5043905" cy="5609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6" y="834208"/>
            <a:ext cx="4720426" cy="5629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42A8CDD-E0BB-6DC0-F278-B6883B022CA9}"/>
              </a:ext>
            </a:extLst>
          </p:cNvPr>
          <p:cNvSpPr txBox="1"/>
          <p:nvPr/>
        </p:nvSpPr>
        <p:spPr>
          <a:xfrm>
            <a:off x="2340077" y="5694107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4B1DA4-AABC-6748-FC58-662D1224F9C3}"/>
              </a:ext>
            </a:extLst>
          </p:cNvPr>
          <p:cNvSpPr txBox="1"/>
          <p:nvPr/>
        </p:nvSpPr>
        <p:spPr>
          <a:xfrm>
            <a:off x="1932038" y="446627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MARÍA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7E427F-681D-5EFE-F75F-BC4F6E04D736}"/>
              </a:ext>
            </a:extLst>
          </p:cNvPr>
          <p:cNvSpPr txBox="1"/>
          <p:nvPr/>
        </p:nvSpPr>
        <p:spPr>
          <a:xfrm>
            <a:off x="785494" y="1292902"/>
            <a:ext cx="52012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Dios te Salve María, llena eres de Gracia el Señor es contigo, bendita Tu eres entre todas las mujeres y bendito es el fruto de Tu vientre Jesús.</a:t>
            </a:r>
          </a:p>
          <a:p>
            <a:pPr algn="just"/>
            <a:endParaRPr lang="es-MX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Santa María, Madre de Dios, ruega por nosotros pecadores, ahora y en la hora de nuestra muerte. </a:t>
            </a:r>
          </a:p>
        </p:txBody>
      </p:sp>
    </p:spTree>
    <p:extLst>
      <p:ext uri="{BB962C8B-B14F-4D97-AF65-F5344CB8AC3E}">
        <p14:creationId xmlns:p14="http://schemas.microsoft.com/office/powerpoint/2010/main" val="7070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00450" y="379303"/>
            <a:ext cx="11583098" cy="5760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>
              <a:spcAft>
                <a:spcPts val="0"/>
              </a:spcAft>
            </a:pPr>
            <a:r>
              <a:rPr lang="es-ES" sz="3200" dirty="0">
                <a:solidFill>
                  <a:srgbClr val="FF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                  </a:t>
            </a:r>
            <a:r>
              <a:rPr lang="es-ES" sz="32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CREDO DE LOS APOSTOLES</a:t>
            </a:r>
            <a:endParaRPr lang="es-CO" sz="32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15"/>
              </a:spcBef>
              <a:spcAft>
                <a:spcPts val="0"/>
              </a:spcAft>
            </a:pPr>
            <a:r>
              <a:rPr lang="es-E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1573530" algn="just">
              <a:spcAft>
                <a:spcPts val="0"/>
              </a:spcAft>
            </a:pP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 Dios, Padre todo poderoso, Creador del cielo y de la tierra.</a:t>
            </a:r>
            <a:r>
              <a:rPr lang="es-ES" sz="28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Jesucristo,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único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Hijo,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Nuestro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Señor, que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concebido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obra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gracia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 nació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 María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Virgen,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padeció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bajo 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poder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Poncio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Pilato,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crucificado,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sepultado,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descendió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infiernos,</a:t>
            </a:r>
            <a:r>
              <a:rPr lang="es-ES" sz="28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tercer</a:t>
            </a:r>
            <a:r>
              <a:rPr lang="es-ES" sz="2800" b="1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día</a:t>
            </a:r>
            <a:r>
              <a:rPr lang="es-ES" sz="2800" b="1" spc="-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resucitó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entre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muertos,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subió 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sentado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derecha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 poderoso. Desde allí ha de venir a juzgar a vivos y muertos.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Iglesia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Católica, la</a:t>
            </a:r>
            <a:r>
              <a:rPr lang="es-ES" sz="2800" b="1" spc="8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comunión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santos,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pecados,</a:t>
            </a:r>
            <a:r>
              <a:rPr lang="es-ES" sz="2800" b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resurrección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carne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eterna.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 </a:t>
            </a:r>
            <a:endParaRPr lang="es-CO" b="1" dirty="0">
              <a:solidFill>
                <a:schemeClr val="bg1"/>
              </a:solidFill>
              <a:latin typeface="Baskerville Old Face" panose="02020602080505020303" pitchFamily="18" charset="0"/>
              <a:ea typeface="Calibri" panose="020F050202020403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632540" y="451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BF8A7E0-5DDF-0C9F-E67D-BD046BCF31B3}"/>
              </a:ext>
            </a:extLst>
          </p:cNvPr>
          <p:cNvSpPr txBox="1"/>
          <p:nvPr/>
        </p:nvSpPr>
        <p:spPr>
          <a:xfrm>
            <a:off x="5388077" y="5756525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</p:spTree>
    <p:extLst>
      <p:ext uri="{BB962C8B-B14F-4D97-AF65-F5344CB8AC3E}">
        <p14:creationId xmlns:p14="http://schemas.microsoft.com/office/powerpoint/2010/main" val="12662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1358</TotalTime>
  <Words>1945</Words>
  <Application>Microsoft Office PowerPoint</Application>
  <PresentationFormat>Panorámica</PresentationFormat>
  <Paragraphs>183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7" baseType="lpstr">
      <vt:lpstr>Arial</vt:lpstr>
      <vt:lpstr>Arial MT</vt:lpstr>
      <vt:lpstr>Baguet Script</vt:lpstr>
      <vt:lpstr>Baskerville Old Face</vt:lpstr>
      <vt:lpstr>Calibri</vt:lpstr>
      <vt:lpstr>Calibri Light</vt:lpstr>
      <vt:lpstr>Edwardian Script ITC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Fernando</dc:creator>
  <cp:lastModifiedBy>Carlos Fernando</cp:lastModifiedBy>
  <cp:revision>145</cp:revision>
  <dcterms:created xsi:type="dcterms:W3CDTF">2023-09-20T18:58:21Z</dcterms:created>
  <dcterms:modified xsi:type="dcterms:W3CDTF">2023-11-06T19:32:22Z</dcterms:modified>
</cp:coreProperties>
</file>